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4/11/2015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72</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17:10  "So likewise you, when you have done all those things which you are commanded, say, 'We are unprofitable servants. </a:t>
            </a:r>
            <a:r>
              <a:rPr lang="en-US" dirty="0"/>
              <a:t>We have done what was our duty to do.' "</a:t>
            </a:r>
          </a:p>
          <a:p>
            <a:r>
              <a:rPr lang="en-US" dirty="0"/>
              <a:t> </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20:29 Now as they went out of Jericho, a great multitude followed Him.  </a:t>
            </a:r>
            <a:r>
              <a:rPr lang="en-US" sz="2400" baseline="30000" dirty="0"/>
              <a:t>30</a:t>
            </a:r>
            <a:r>
              <a:rPr lang="en-US" sz="2400" dirty="0"/>
              <a:t> And behold, two blind men sitting by the road, when they heard that Jesus was passing by, cried out, saying, "Have mercy on us, O Lord, Son of David!"  </a:t>
            </a:r>
            <a:r>
              <a:rPr lang="en-US" sz="2400" baseline="30000" dirty="0"/>
              <a:t>31</a:t>
            </a:r>
            <a:r>
              <a:rPr lang="en-US" sz="2400" dirty="0"/>
              <a:t> Then the multitude warned them that they should be quiet; but they cried out all the more, saying, "Have mercy on us, O Lord, Son of David!"</a:t>
            </a:r>
          </a:p>
          <a:p>
            <a:r>
              <a:rPr lang="en-US" sz="2400" dirty="0"/>
              <a:t> </a:t>
            </a:r>
          </a:p>
          <a:p>
            <a:r>
              <a:rPr lang="en-US" sz="2400" dirty="0"/>
              <a:t>Mark 10:46 Now they came to Jericho. As He went out of Jericho with His disciples and a great multitude, blind </a:t>
            </a:r>
            <a:r>
              <a:rPr lang="en-US" sz="2400" dirty="0" err="1"/>
              <a:t>Bartimaeus</a:t>
            </a:r>
            <a:r>
              <a:rPr lang="en-US" sz="2400" dirty="0"/>
              <a:t>, the son of </a:t>
            </a:r>
            <a:r>
              <a:rPr lang="en-US" sz="2400" dirty="0" err="1"/>
              <a:t>Timaeus</a:t>
            </a:r>
            <a:r>
              <a:rPr lang="en-US" sz="2400" dirty="0"/>
              <a:t>, sat by the road begging.  </a:t>
            </a:r>
            <a:r>
              <a:rPr lang="en-US" sz="2400" baseline="30000" dirty="0"/>
              <a:t>47</a:t>
            </a:r>
            <a:r>
              <a:rPr lang="en-US" sz="2400" dirty="0"/>
              <a:t> And when he heard that it was Jesus of Nazareth, he began to cry out and say, "Jesus, Son of David, have mercy on me!"  </a:t>
            </a:r>
            <a:r>
              <a:rPr lang="en-US" sz="2400" baseline="30000" dirty="0"/>
              <a:t>48</a:t>
            </a:r>
            <a:r>
              <a:rPr lang="en-US" sz="2400" dirty="0"/>
              <a:t> Then many warned him to be quiet; but he cried out all the more, "Son of David, have mercy on me!"</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18:35 Then it happened, as He was coming near Jericho, that a certain blind man sat by the road begging.  </a:t>
            </a:r>
            <a:r>
              <a:rPr lang="en-US" baseline="30000" dirty="0"/>
              <a:t>36</a:t>
            </a:r>
            <a:r>
              <a:rPr lang="en-US" dirty="0"/>
              <a:t> And hearing a multitude passing by, he asked what it meant.  </a:t>
            </a:r>
            <a:r>
              <a:rPr lang="en-US" baseline="30000" dirty="0"/>
              <a:t>37</a:t>
            </a:r>
            <a:r>
              <a:rPr lang="en-US" dirty="0"/>
              <a:t> So they told him that Jesus of Nazareth was passing by.  </a:t>
            </a:r>
            <a:r>
              <a:rPr lang="en-US" baseline="30000" dirty="0"/>
              <a:t>38</a:t>
            </a:r>
            <a:r>
              <a:rPr lang="en-US" dirty="0"/>
              <a:t> And he cried out, saying, "Jesus, Son of David, have mercy on me!"  </a:t>
            </a:r>
            <a:r>
              <a:rPr lang="en-US" baseline="30000" dirty="0"/>
              <a:t>39</a:t>
            </a:r>
            <a:r>
              <a:rPr lang="en-US" dirty="0"/>
              <a:t> Then those who went before warned him that he should be quiet; but he cried out all the more, "Son of David, have mercy on me!"</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problem of the time or place of this miracle, whether as Christ was leaving or entering Jericho, disappears in the light of what is certainly known about that locality. A. T. Robertson said</a:t>
            </a:r>
            <a:r>
              <a:rPr lang="en-US" dirty="0" smtClean="0"/>
              <a:t>:</a:t>
            </a:r>
          </a:p>
          <a:p>
            <a:endParaRPr lang="en-US" dirty="0"/>
          </a:p>
          <a:p>
            <a:r>
              <a:rPr lang="en-US" dirty="0"/>
              <a:t>The discrepancy as to place, "as he went out from Jericho," or "as he drew nigh to Jericho," is best explained by the recent suggestion that the healing occurred after he left old Jericho, and as he was approaching the new Jericho which Herod the Great had built at some distance away.</a:t>
            </a:r>
            <a:r>
              <a:rPr lang="en-US" baseline="30000" dirty="0"/>
              <a:t>[3]</a:t>
            </a:r>
            <a:endParaRPr lang="en-US" dirty="0"/>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Thus, as always, alleged contradictions flow out of men's ignorance of all the facts, not out of any real errors by the sacred writers. Add to Robertson's observation the obvious and undeniable fact that, with two Jericho's close together, any blind beggar would naturally choose a site between them! Both and all three gospels are correct. He was entering one Jericho, leaving the other. Far from being any problem, therefore, these separate accounts are overwhelming proof that the gospel writers are independent witnesses and completely trustworthy. (Coffman Commentary on Matthew).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10:49 So Jesus stood still and commanded him to be called. Then they called the blind man, saying to him, "Be of good cheer. Rise, He is calling you."  </a:t>
            </a:r>
            <a:r>
              <a:rPr lang="en-US" baseline="30000" dirty="0"/>
              <a:t>50</a:t>
            </a:r>
            <a:r>
              <a:rPr lang="en-US" dirty="0"/>
              <a:t> And throwing aside his garment, he rose and came to Jesus.  </a:t>
            </a:r>
            <a:r>
              <a:rPr lang="en-US" baseline="30000" dirty="0"/>
              <a:t>51</a:t>
            </a:r>
            <a:r>
              <a:rPr lang="en-US" dirty="0"/>
              <a:t> So Jesus answered and said to him, "What do you want Me to do for you?" The blind man said to Him, "</a:t>
            </a:r>
            <a:r>
              <a:rPr lang="en-US" dirty="0" err="1"/>
              <a:t>Rabboni</a:t>
            </a:r>
            <a:r>
              <a:rPr lang="en-US" dirty="0"/>
              <a:t>, that I may receive my sight."  </a:t>
            </a:r>
            <a:r>
              <a:rPr lang="en-US" baseline="30000" dirty="0"/>
              <a:t>52</a:t>
            </a:r>
            <a:r>
              <a:rPr lang="en-US" dirty="0"/>
              <a:t> Then Jesus said to him, "Go your way; your faith has made you well." And immediately he received his sight and followed Jesus on the road.</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18:43  And immediately he received his sight, and followed Him, glorifying God. And all the people, when they saw </a:t>
            </a:r>
            <a:r>
              <a:rPr lang="en-US" i="1" dirty="0"/>
              <a:t>it, </a:t>
            </a:r>
            <a:r>
              <a:rPr lang="en-US" dirty="0"/>
              <a:t>gave praise to God.</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19:1 Then </a:t>
            </a:r>
            <a:r>
              <a:rPr lang="en-US" i="1" dirty="0"/>
              <a:t>Jesus </a:t>
            </a:r>
            <a:r>
              <a:rPr lang="en-US" dirty="0"/>
              <a:t>entered and passed through Jericho.  </a:t>
            </a:r>
            <a:r>
              <a:rPr lang="en-US" baseline="30000" dirty="0"/>
              <a:t>2</a:t>
            </a:r>
            <a:r>
              <a:rPr lang="en-US" dirty="0"/>
              <a:t> Now behold, </a:t>
            </a:r>
            <a:r>
              <a:rPr lang="en-US" i="1" dirty="0"/>
              <a:t>there was </a:t>
            </a:r>
            <a:r>
              <a:rPr lang="en-US" dirty="0"/>
              <a:t>a man named Zacchaeus who was a chief tax collector, and he was rich.  </a:t>
            </a:r>
            <a:r>
              <a:rPr lang="en-US" baseline="30000" dirty="0"/>
              <a:t>3</a:t>
            </a:r>
            <a:r>
              <a:rPr lang="en-US" dirty="0"/>
              <a:t> And he sought to see who Jesus was, but could not because of the crowd, for he was of short stature.  </a:t>
            </a:r>
            <a:r>
              <a:rPr lang="en-US" baseline="30000" dirty="0"/>
              <a:t>4</a:t>
            </a:r>
            <a:r>
              <a:rPr lang="en-US" dirty="0"/>
              <a:t> So he ran ahead and climbed up into a sycamore tree to see Him, for He was going to pass that </a:t>
            </a:r>
            <a:r>
              <a:rPr lang="en-US" i="1" dirty="0"/>
              <a:t>way.</a:t>
            </a:r>
            <a:endParaRPr lang="en-US" dirty="0"/>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19:5 And when Jesus came to the place, He looked up and saw him, and said to him, "Zacchaeus, make haste and come down, for today I must stay at your house."  </a:t>
            </a:r>
            <a:r>
              <a:rPr lang="en-US" baseline="30000" dirty="0"/>
              <a:t>6</a:t>
            </a:r>
            <a:r>
              <a:rPr lang="en-US" dirty="0"/>
              <a:t> So he made haste and came down, and received Him joyfully.</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19:7  But when they saw </a:t>
            </a:r>
            <a:r>
              <a:rPr lang="en-US" i="1" dirty="0"/>
              <a:t>it, </a:t>
            </a:r>
            <a:r>
              <a:rPr lang="en-US" dirty="0"/>
              <a:t>they all complained, saying, "He has gone to be a guest with a man who is a sinner."  </a:t>
            </a:r>
            <a:r>
              <a:rPr lang="en-US" baseline="30000" dirty="0"/>
              <a:t>8</a:t>
            </a:r>
            <a:r>
              <a:rPr lang="en-US" dirty="0"/>
              <a:t> Then Zacchaeus stood and said to the Lord, "Look, Lord, I give half of my goods to the poor; and if I have taken anything from anyone by false accusation, I restore fourfold."  </a:t>
            </a:r>
            <a:r>
              <a:rPr lang="en-US" baseline="30000" dirty="0"/>
              <a:t>9</a:t>
            </a:r>
            <a:r>
              <a:rPr lang="en-US" dirty="0"/>
              <a:t> And Jesus said to him, "Today salvation has come to this house, because he also is a son of Abraham;  </a:t>
            </a:r>
            <a:r>
              <a:rPr lang="en-US" baseline="30000" dirty="0"/>
              <a:t>10</a:t>
            </a:r>
            <a:r>
              <a:rPr lang="en-US" dirty="0"/>
              <a:t> "for the Son of Man has come to seek and to save that which was lost."</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10:32 Now they were on the road, going up to Jerusalem, and Jesus was going before them; and they were amazed. And as they followed they were afraid. Then He took the twelve aside again and began to tell them the things that would happen to Him:  </a:t>
            </a:r>
            <a:r>
              <a:rPr lang="en-US" baseline="30000" dirty="0"/>
              <a:t>33</a:t>
            </a:r>
            <a:r>
              <a:rPr lang="en-US" dirty="0"/>
              <a:t> "Behold, we are going up to Jerusalem, and the Son of Man will be betrayed to the chief priests and to the scribes; and they will condemn Him to death and deliver Him to the Gentiles;  </a:t>
            </a:r>
            <a:r>
              <a:rPr lang="en-US" baseline="30000" dirty="0"/>
              <a:t>34</a:t>
            </a:r>
            <a:r>
              <a:rPr lang="en-US" dirty="0"/>
              <a:t> "and they will mock Him, and scourge Him, and spit on Him, and kill Him. And the third day He will rise again."</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18:31 Then He took the twelve aside and said to them, "Behold, we are going up to Jerusalem, and all things that are written by the prophets concerning the Son of Man will be accomplished.  </a:t>
            </a:r>
            <a:r>
              <a:rPr lang="en-US" baseline="30000" dirty="0"/>
              <a:t>32</a:t>
            </a:r>
            <a:r>
              <a:rPr lang="en-US" dirty="0"/>
              <a:t> "For He will be delivered to the Gentiles and will be mocked and insulted and spit upon.  </a:t>
            </a:r>
            <a:r>
              <a:rPr lang="en-US" baseline="30000" dirty="0"/>
              <a:t>33</a:t>
            </a:r>
            <a:r>
              <a:rPr lang="en-US" dirty="0"/>
              <a:t> "They will scourge </a:t>
            </a:r>
            <a:r>
              <a:rPr lang="en-US" i="1" dirty="0"/>
              <a:t>Him </a:t>
            </a:r>
            <a:r>
              <a:rPr lang="en-US" dirty="0"/>
              <a:t>and kill Him. And the third day He will rise again."  </a:t>
            </a:r>
            <a:r>
              <a:rPr lang="en-US" baseline="30000" dirty="0"/>
              <a:t>34</a:t>
            </a:r>
            <a:r>
              <a:rPr lang="en-US" dirty="0"/>
              <a:t> But they understood none of these things; this saying was hidden from them, and they did not know the things which were spoken.</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dirty="0"/>
              <a:t>He points out that everything that is going to happen to Him was predicted by the prophets and that He we accomplish what they predicted. </a:t>
            </a:r>
          </a:p>
          <a:p>
            <a:pPr marL="514350" lvl="0" indent="-514350">
              <a:buFont typeface="+mj-lt"/>
              <a:buAutoNum type="arabicPeriod"/>
            </a:pPr>
            <a:r>
              <a:rPr lang="en-US" dirty="0"/>
              <a:t>He will be betrayed, which was done by Judas, and He will be handed over to the chief priest and scribes. Since they cannot kill Jesus by Roman law, they will hand him over to Pilate who is a Gentile. </a:t>
            </a:r>
          </a:p>
          <a:p>
            <a:pPr marL="514350" lvl="0" indent="-514350">
              <a:buFont typeface="+mj-lt"/>
              <a:buAutoNum type="arabicPeriod"/>
            </a:pPr>
            <a:r>
              <a:rPr lang="en-US" dirty="0"/>
              <a:t>They will mock Him, scourge Him, spit on Him and kill Him. </a:t>
            </a:r>
          </a:p>
          <a:p>
            <a:pPr marL="514350" lvl="0" indent="-514350">
              <a:buFont typeface="+mj-lt"/>
              <a:buAutoNum type="arabicPeriod"/>
            </a:pPr>
            <a:r>
              <a:rPr lang="en-US" dirty="0"/>
              <a:t>In 3 days, He will rise again. </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10:35 Then James and John, the sons of Zebedee, came to Him, saying, "Teacher, we want You to do for us whatever we ask."  </a:t>
            </a:r>
            <a:r>
              <a:rPr lang="en-US" baseline="30000" dirty="0"/>
              <a:t>36</a:t>
            </a:r>
            <a:r>
              <a:rPr lang="en-US" dirty="0"/>
              <a:t> And He said to them, "What do you want Me to do for you?"</a:t>
            </a:r>
          </a:p>
          <a:p>
            <a:r>
              <a:rPr lang="en-US" dirty="0"/>
              <a:t> </a:t>
            </a:r>
          </a:p>
          <a:p>
            <a:r>
              <a:rPr lang="en-US" dirty="0"/>
              <a:t>Matthew 20:20 Then the mother of Zebedee's sons came to Him with her sons, kneeling down and asking something from Him.  </a:t>
            </a:r>
            <a:r>
              <a:rPr lang="en-US" baseline="30000" dirty="0"/>
              <a:t>21</a:t>
            </a:r>
            <a:r>
              <a:rPr lang="en-US" dirty="0"/>
              <a:t> And He said to her, "What do you wish?" She said to Him, "Grant that these two sons of mine may sit, one on Your right hand and the other on the left, in Your kingdom."</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20:22 But Jesus answered and said, "You do not know what you ask. Are you able to drink the cup that I am about to drink, and be baptized with the baptism that I am baptized with?" They said to Him, "We are able."  </a:t>
            </a:r>
            <a:r>
              <a:rPr lang="en-US" baseline="30000" dirty="0"/>
              <a:t>23</a:t>
            </a:r>
            <a:r>
              <a:rPr lang="en-US" dirty="0"/>
              <a:t> So He said to them, "You will indeed drink My cup, and be baptized with the baptism that I am baptized with; but to sit on My right hand and on My left is not Mine to give, but </a:t>
            </a:r>
            <a:r>
              <a:rPr lang="en-US" i="1" dirty="0"/>
              <a:t>it is for those </a:t>
            </a:r>
            <a:r>
              <a:rPr lang="en-US" dirty="0"/>
              <a:t>for whom it is prepared by My Father."</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26:39  "O My Father, if it is possible, let this cup pass from Me; nevertheless, not as I will, but as You </a:t>
            </a:r>
            <a:r>
              <a:rPr lang="en-US" i="1" dirty="0"/>
              <a:t>will."</a:t>
            </a:r>
            <a:endParaRPr lang="en-US" dirty="0"/>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20:24  And when the ten heard </a:t>
            </a:r>
            <a:r>
              <a:rPr lang="en-US" i="1" dirty="0"/>
              <a:t>it, </a:t>
            </a:r>
            <a:r>
              <a:rPr lang="en-US" dirty="0"/>
              <a:t>they were greatly displeased with the two brothers.</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20:25 But Jesus called them to </a:t>
            </a:r>
            <a:r>
              <a:rPr lang="en-US" i="1" dirty="0"/>
              <a:t>Himself </a:t>
            </a:r>
            <a:r>
              <a:rPr lang="en-US" dirty="0"/>
              <a:t>and said, "You know that the rulers of the Gentiles lord it over them, and those who are great exercise authority over them.  </a:t>
            </a:r>
            <a:r>
              <a:rPr lang="en-US" baseline="30000" dirty="0"/>
              <a:t>26</a:t>
            </a:r>
            <a:r>
              <a:rPr lang="en-US" dirty="0"/>
              <a:t> "Yet it shall not be so among you; but whoever desires to become great among you, let him be your servant.  </a:t>
            </a:r>
            <a:r>
              <a:rPr lang="en-US" baseline="30000" dirty="0"/>
              <a:t>27</a:t>
            </a:r>
            <a:r>
              <a:rPr lang="en-US" dirty="0"/>
              <a:t> "And whoever desires to be first among you, let him be your slave --  </a:t>
            </a:r>
            <a:r>
              <a:rPr lang="en-US" baseline="30000" dirty="0"/>
              <a:t>28</a:t>
            </a:r>
            <a:r>
              <a:rPr lang="en-US" dirty="0"/>
              <a:t> "just as the Son of Man did not come to be served, but to serve, and to give His life a ransom for many."</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1509</Words>
  <Application>Microsoft Office PowerPoint</Application>
  <PresentationFormat>On-screen Show (4:3)</PresentationFormat>
  <Paragraphs>50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64</cp:revision>
  <dcterms:created xsi:type="dcterms:W3CDTF">2006-12-19T00:50:39Z</dcterms:created>
  <dcterms:modified xsi:type="dcterms:W3CDTF">2015-04-12T01:55:54Z</dcterms:modified>
</cp:coreProperties>
</file>